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23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92" d="100"/>
          <a:sy n="92" d="100"/>
        </p:scale>
        <p:origin x="828" y="108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11/30/2016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11/30/2016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LFCSP </a:t>
            </a:r>
            <a:r>
              <a:rPr lang="en-US" dirty="0" smtClean="0"/>
              <a:t>3x3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Package Outline Drawing(POD) Change Description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33961"/>
              </p:ext>
            </p:extLst>
          </p:nvPr>
        </p:nvGraphicFramePr>
        <p:xfrm>
          <a:off x="312551" y="1042751"/>
          <a:ext cx="11566897" cy="23334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371"/>
                <a:gridCol w="720096"/>
                <a:gridCol w="966355"/>
                <a:gridCol w="1548245"/>
                <a:gridCol w="1226127"/>
                <a:gridCol w="1287605"/>
                <a:gridCol w="1022726"/>
                <a:gridCol w="1513524"/>
                <a:gridCol w="1049482"/>
                <a:gridCol w="1457366"/>
              </a:tblGrid>
              <a:tr h="92671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Body Size (mm)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Lead Count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err="1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STATSChipPAC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-China (SCC)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Type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ASE-Korea (AEK)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679103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27641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3X3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1.50X1.50+0.15/-0.05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0.40 ± 0.10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0.25± 0.05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CP-16-35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1.70X1.70±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0.25+0.07/-0.05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2"/>
          <p:cNvSpPr txBox="1"/>
          <p:nvPr/>
        </p:nvSpPr>
        <p:spPr>
          <a:xfrm>
            <a:off x="6494276" y="6025823"/>
            <a:ext cx="556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Note) Highlighted in blue the dimensions that are changing.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81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23952</TotalTime>
  <Words>91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LFCSP 3x3 Package Outline Drawing(POD)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378</cp:revision>
  <cp:lastPrinted>2015-04-02T14:52:35Z</cp:lastPrinted>
  <dcterms:created xsi:type="dcterms:W3CDTF">2015-05-11T06:13:31Z</dcterms:created>
  <dcterms:modified xsi:type="dcterms:W3CDTF">2016-11-30T04:36:29Z</dcterms:modified>
</cp:coreProperties>
</file>